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F1ED41"/>
    <a:srgbClr val="F9C9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-4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83188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396197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84409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2850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60498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64286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71430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686196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96701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75947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R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059461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R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R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90028B-F483-441D-A057-8A8D12B2A05F}" type="datetimeFigureOut">
              <a:rPr lang="es-CR" smtClean="0"/>
              <a:t>19/06/2013</a:t>
            </a:fld>
            <a:endParaRPr lang="es-CR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90CEB-B89E-410F-B410-78D37A9F2780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682314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R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2308" y="0"/>
            <a:ext cx="9144000" cy="6858000"/>
          </a:xfrm>
          <a:prstGeom prst="rect">
            <a:avLst/>
          </a:prstGeom>
        </p:spPr>
      </p:pic>
      <p:sp>
        <p:nvSpPr>
          <p:cNvPr id="8" name="Rectángulo redondeado 7"/>
          <p:cNvSpPr/>
          <p:nvPr/>
        </p:nvSpPr>
        <p:spPr>
          <a:xfrm>
            <a:off x="1915418" y="2167919"/>
            <a:ext cx="2816089" cy="824291"/>
          </a:xfrm>
          <a:prstGeom prst="roundRect">
            <a:avLst/>
          </a:prstGeom>
          <a:gradFill flip="none" rotWithShape="1">
            <a:gsLst>
              <a:gs pos="0">
                <a:srgbClr val="002060"/>
              </a:gs>
              <a:gs pos="73000">
                <a:schemeClr val="accent5">
                  <a:lumMod val="97000"/>
                  <a:lumOff val="3000"/>
                </a:schemeClr>
              </a:gs>
            </a:gsLst>
            <a:lin ang="16200000" scaled="1"/>
            <a:tileRect/>
          </a:gradFill>
          <a:ln w="19050">
            <a:solidFill>
              <a:srgbClr val="002060"/>
            </a:solidFill>
          </a:ln>
          <a:scene3d>
            <a:camera prst="orthographicFront"/>
            <a:lightRig rig="threePt" dir="t"/>
          </a:scene3d>
          <a:sp3d prstMaterial="matte">
            <a:bevelT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sz="32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NEW GAME</a:t>
            </a:r>
            <a:endParaRPr lang="es-CR" sz="32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1915418" y="3602038"/>
            <a:ext cx="2816089" cy="824291"/>
          </a:xfrm>
          <a:prstGeom prst="roundRect">
            <a:avLst/>
          </a:prstGeom>
          <a:gradFill flip="none" rotWithShape="1">
            <a:gsLst>
              <a:gs pos="0">
                <a:srgbClr val="002060"/>
              </a:gs>
              <a:gs pos="73000">
                <a:schemeClr val="accent5">
                  <a:lumMod val="97000"/>
                  <a:lumOff val="3000"/>
                </a:schemeClr>
              </a:gs>
            </a:gsLst>
            <a:lin ang="16200000" scaled="1"/>
            <a:tileRect/>
          </a:gradFill>
          <a:ln w="19050">
            <a:solidFill>
              <a:srgbClr val="002060"/>
            </a:solidFill>
          </a:ln>
          <a:scene3d>
            <a:camera prst="orthographicFront"/>
            <a:lightRig rig="threePt" dir="t"/>
          </a:scene3d>
          <a:sp3d prstMaterial="matte">
            <a:bevelT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sz="26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JOIN TO GAME</a:t>
            </a:r>
            <a:endParaRPr lang="es-CR" sz="26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sp>
        <p:nvSpPr>
          <p:cNvPr id="11" name="Rectángulo redondeado 10"/>
          <p:cNvSpPr/>
          <p:nvPr/>
        </p:nvSpPr>
        <p:spPr>
          <a:xfrm>
            <a:off x="3461925" y="5152432"/>
            <a:ext cx="776273" cy="611927"/>
          </a:xfrm>
          <a:prstGeom prst="roundRect">
            <a:avLst/>
          </a:prstGeom>
          <a:gradFill flip="none" rotWithShape="1">
            <a:gsLst>
              <a:gs pos="0">
                <a:srgbClr val="002060"/>
              </a:gs>
              <a:gs pos="73000">
                <a:schemeClr val="accent5">
                  <a:lumMod val="97000"/>
                  <a:lumOff val="3000"/>
                </a:schemeClr>
              </a:gs>
            </a:gsLst>
            <a:lin ang="16200000" scaled="1"/>
            <a:tileRect/>
          </a:gradFill>
          <a:ln w="19050">
            <a:solidFill>
              <a:srgbClr val="002060"/>
            </a:solidFill>
          </a:ln>
          <a:scene3d>
            <a:camera prst="orthographicFront"/>
            <a:lightRig rig="threePt" dir="t"/>
          </a:scene3d>
          <a:sp3d prstMaterial="matte">
            <a:bevelT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sz="36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EN</a:t>
            </a:r>
            <a:endParaRPr lang="es-CR" sz="26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2333960" y="5159518"/>
            <a:ext cx="776273" cy="611927"/>
          </a:xfrm>
          <a:prstGeom prst="roundRect">
            <a:avLst/>
          </a:prstGeom>
          <a:gradFill flip="none" rotWithShape="1">
            <a:gsLst>
              <a:gs pos="0">
                <a:srgbClr val="002060"/>
              </a:gs>
              <a:gs pos="73000">
                <a:schemeClr val="accent5">
                  <a:lumMod val="97000"/>
                  <a:lumOff val="3000"/>
                </a:schemeClr>
              </a:gs>
            </a:gsLst>
            <a:lin ang="16200000" scaled="1"/>
            <a:tileRect/>
          </a:gradFill>
          <a:ln w="19050">
            <a:solidFill>
              <a:srgbClr val="002060"/>
            </a:solidFill>
          </a:ln>
          <a:scene3d>
            <a:camera prst="orthographicFront"/>
            <a:lightRig rig="threePt" dir="t"/>
          </a:scene3d>
          <a:sp3d prstMaterial="matte">
            <a:bevelT/>
            <a:bevelB w="1651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sz="36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ES</a:t>
            </a:r>
            <a:endParaRPr lang="es-CR" sz="26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sp>
        <p:nvSpPr>
          <p:cNvPr id="13" name="CuadroTexto 12"/>
          <p:cNvSpPr txBox="1"/>
          <p:nvPr/>
        </p:nvSpPr>
        <p:spPr>
          <a:xfrm>
            <a:off x="2588175" y="-9039"/>
            <a:ext cx="1571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R" sz="54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UNO</a:t>
            </a:r>
            <a:endParaRPr lang="es-CR" sz="48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pic>
        <p:nvPicPr>
          <p:cNvPr id="5" name="Picture 2" descr="http://www.oceloteworld.net/wp-content/uploads/2013/04/lol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94" t="10492" r="9664" b="10984"/>
          <a:stretch/>
        </p:blipFill>
        <p:spPr bwMode="auto">
          <a:xfrm>
            <a:off x="1718137" y="624007"/>
            <a:ext cx="3210650" cy="1239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103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R"/>
          </a:p>
        </p:txBody>
      </p:sp>
      <p:pic>
        <p:nvPicPr>
          <p:cNvPr id="1026" name="Picture 2" descr="http://www.oceloteworld.net/wp-content/uploads/2013/04/lol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94" t="10492" r="9664" b="10984"/>
          <a:stretch/>
        </p:blipFill>
        <p:spPr bwMode="auto">
          <a:xfrm>
            <a:off x="2185060" y="2196936"/>
            <a:ext cx="7196446" cy="277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921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760" y="4969613"/>
            <a:ext cx="546185" cy="816209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154811" y="5130461"/>
            <a:ext cx="124676" cy="187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1" name="Imagen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280080" y="5190242"/>
            <a:ext cx="124677" cy="187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067165" y="5314226"/>
            <a:ext cx="124964" cy="187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192707" y="5372734"/>
            <a:ext cx="124677" cy="1870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R"/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1842599" y="4997347"/>
            <a:ext cx="53343" cy="8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Imagen 2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1925395" y="5068306"/>
            <a:ext cx="53343" cy="8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Imagen 25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1786009" y="5118822"/>
            <a:ext cx="53466" cy="80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Imagen 26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1868924" y="5211499"/>
            <a:ext cx="53343" cy="80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Imagen 27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029435" y="4996265"/>
            <a:ext cx="45719" cy="6857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29" name="Imagen 28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080990" y="5020123"/>
            <a:ext cx="45719" cy="685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0" name="Imagen 29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2994165" y="5073041"/>
            <a:ext cx="45719" cy="6842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31" name="Imagen 30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15179">
            <a:off x="3045687" y="5096889"/>
            <a:ext cx="45719" cy="685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3" name="Rectángulo 2"/>
          <p:cNvSpPr/>
          <p:nvPr/>
        </p:nvSpPr>
        <p:spPr>
          <a:xfrm>
            <a:off x="2962454" y="5146884"/>
            <a:ext cx="52719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R" sz="2400" b="1" dirty="0" smtClean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izQuadrata" panose="02000203000000000000" pitchFamily="2" charset="0"/>
              </a:rPr>
              <a:t>+4</a:t>
            </a:r>
            <a:endParaRPr lang="es-CR" sz="24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izQuadrata" panose="02000203000000000000" pitchFamily="2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14" t="17462" r="16743" b="26740"/>
          <a:stretch/>
        </p:blipFill>
        <p:spPr>
          <a:xfrm>
            <a:off x="2967936" y="4985648"/>
            <a:ext cx="179347" cy="16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5677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10</Words>
  <Application>Microsoft Office PowerPoint</Application>
  <PresentationFormat>Panorámica</PresentationFormat>
  <Paragraphs>6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FrizQuadrata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J. Chacón</dc:creator>
  <cp:lastModifiedBy>Carlos J. Chacón</cp:lastModifiedBy>
  <cp:revision>25</cp:revision>
  <dcterms:created xsi:type="dcterms:W3CDTF">2013-06-10T22:54:04Z</dcterms:created>
  <dcterms:modified xsi:type="dcterms:W3CDTF">2013-06-20T00:59:11Z</dcterms:modified>
</cp:coreProperties>
</file>

<file path=docProps/thumbnail.jpeg>
</file>